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4" d="100"/>
          <a:sy n="74" d="100"/>
        </p:scale>
        <p:origin x="-468" y="-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933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021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425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803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730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4618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3701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023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3939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536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964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13DA3-0593-4577-A025-993CB75C336C}" type="datetimeFigureOut">
              <a:rPr lang="en-GB" smtClean="0"/>
              <a:t>30/12/2019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F3154-EC80-4E52-9CB2-68AB3C3DC7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229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jpe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2" name="Picture 18" descr="Image result for health icons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77" y="2102510"/>
            <a:ext cx="3287218" cy="226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6595" y="0"/>
            <a:ext cx="6488875" cy="817848"/>
          </a:xfrm>
        </p:spPr>
        <p:txBody>
          <a:bodyPr/>
          <a:lstStyle/>
          <a:p>
            <a:pPr algn="ctr"/>
            <a:r>
              <a:rPr lang="en-GB" dirty="0" smtClean="0"/>
              <a:t>Game Icons </a:t>
            </a:r>
            <a:r>
              <a:rPr lang="en-GB" dirty="0" smtClean="0"/>
              <a:t>Mood </a:t>
            </a:r>
            <a:r>
              <a:rPr lang="en-GB" dirty="0"/>
              <a:t>B</a:t>
            </a:r>
            <a:r>
              <a:rPr lang="en-GB" dirty="0" smtClean="0"/>
              <a:t>oard</a:t>
            </a:r>
            <a:endParaRPr lang="en-GB" dirty="0"/>
          </a:p>
        </p:txBody>
      </p:sp>
      <p:pic>
        <p:nvPicPr>
          <p:cNvPr id="1026" name="Picture 2" descr="Image result for tom clancy's the division mission icons&quot;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179"/>
          <a:stretch/>
        </p:blipFill>
        <p:spPr bwMode="auto">
          <a:xfrm>
            <a:off x="7624293" y="675369"/>
            <a:ext cx="4476802" cy="203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tom clancy's the division mission icons&quot;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5" t="10523" r="4657" b="38595"/>
          <a:stretch/>
        </p:blipFill>
        <p:spPr bwMode="auto">
          <a:xfrm>
            <a:off x="90152" y="766094"/>
            <a:ext cx="4572000" cy="1513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tom clancy's the division mission icons&quot;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93"/>
          <a:stretch/>
        </p:blipFill>
        <p:spPr bwMode="auto">
          <a:xfrm>
            <a:off x="7624295" y="2587192"/>
            <a:ext cx="4476802" cy="210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division 2 icons&quot;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198"/>
          <a:stretch/>
        </p:blipFill>
        <p:spPr bwMode="auto">
          <a:xfrm>
            <a:off x="7624292" y="4623708"/>
            <a:ext cx="4476803" cy="2034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weapons icons&quot;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56"/>
          <a:stretch/>
        </p:blipFill>
        <p:spPr bwMode="auto">
          <a:xfrm>
            <a:off x="5670265" y="2939637"/>
            <a:ext cx="1622861" cy="2110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weapons icons&quot;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6922" y="2513181"/>
            <a:ext cx="2016227" cy="2110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armour icons&quot;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9" b="10597"/>
          <a:stretch/>
        </p:blipFill>
        <p:spPr bwMode="auto">
          <a:xfrm>
            <a:off x="5178225" y="675369"/>
            <a:ext cx="2446067" cy="2264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Image result for health icons&quot;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997" y="5143870"/>
            <a:ext cx="1714129" cy="171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Image result for division 2 hud icons&quot;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8" t="7154" r="7280" b="7967"/>
          <a:stretch/>
        </p:blipFill>
        <p:spPr bwMode="auto">
          <a:xfrm>
            <a:off x="-7977" y="4234376"/>
            <a:ext cx="3487545" cy="2601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Image result for division 2 hud icons&quot;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3" r="13898"/>
          <a:stretch/>
        </p:blipFill>
        <p:spPr bwMode="auto">
          <a:xfrm>
            <a:off x="3579211" y="4853926"/>
            <a:ext cx="1999786" cy="1908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3672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</TotalTime>
  <Words>4</Words>
  <Application>Microsoft Office PowerPoint</Application>
  <PresentationFormat>Custom</PresentationFormat>
  <Paragraphs>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Game Icons Mood Board</vt:lpstr>
    </vt:vector>
  </TitlesOfParts>
  <Company>Kingston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Dressing Table Mood board</dc:title>
  <dc:creator>Simmons, Thomas W</dc:creator>
  <cp:lastModifiedBy>Tom</cp:lastModifiedBy>
  <cp:revision>9</cp:revision>
  <dcterms:created xsi:type="dcterms:W3CDTF">2019-12-12T16:46:49Z</dcterms:created>
  <dcterms:modified xsi:type="dcterms:W3CDTF">2019-12-30T18:31:28Z</dcterms:modified>
</cp:coreProperties>
</file>

<file path=docProps/thumbnail.jpeg>
</file>